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</p:sldIdLst>
  <p:sldSz cy="6858000" cx="12192000"/>
  <p:notesSz cx="6858000" cy="9144000"/>
  <p:embeddedFontLst>
    <p:embeddedFont>
      <p:font typeface="Century Gothic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CenturyGothic-regular.fntdata"/><Relationship Id="rId8" Type="http://schemas.openxmlformats.org/officeDocument/2006/relationships/font" Target="fonts/CenturyGothi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-CZ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-CZ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▶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0.png"/><Relationship Id="rId13" Type="http://schemas.openxmlformats.org/officeDocument/2006/relationships/image" Target="../media/image18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Character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14771" l="0" r="4" t="24310"/>
          <a:stretch/>
        </p:blipFill>
        <p:spPr>
          <a:xfrm>
            <a:off x="6099198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24255" l="0" r="4" t="12175"/>
          <a:stretch/>
        </p:blipFill>
        <p:spPr>
          <a:xfrm>
            <a:off x="9148019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Little bird from magical world fell off his nest and is trying to get home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Must be cute, and „from another world“ looking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player to want to protect this character  -   small adorable animal, sad looking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to create sympathy</a:t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 b="5186" l="0" r="0" t="9050"/>
          <a:stretch/>
        </p:blipFill>
        <p:spPr>
          <a:xfrm>
            <a:off x="6097590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7787" y="4810446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Art, assets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Character travels through different locations trying to find his way home – various locations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Starting from more dull levels (easy and not as colorful levels) and step by step is getting to the place where he belongs (colorful and more challenging levels)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23" y="5083628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23" y="3918858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0115" y="391885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0115" y="5024405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8367" y="3751760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56820" y="4921544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1208" y="3456234"/>
            <a:ext cx="4422181" cy="104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61208" y="5667973"/>
            <a:ext cx="4422181" cy="104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61209" y="4562425"/>
            <a:ext cx="4422180" cy="104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3285" y="4936137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83669" y="2096080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